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81" r:id="rId2"/>
    <p:sldId id="260" r:id="rId3"/>
    <p:sldId id="272" r:id="rId4"/>
    <p:sldId id="257" r:id="rId5"/>
    <p:sldId id="258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7" r:id="rId22"/>
    <p:sldId id="278" r:id="rId23"/>
    <p:sldId id="280" r:id="rId24"/>
    <p:sldId id="279" r:id="rId25"/>
    <p:sldId id="282" r:id="rId2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CFF"/>
    <a:srgbClr val="4FABDC"/>
    <a:srgbClr val="DA9600"/>
    <a:srgbClr val="E69F00"/>
    <a:srgbClr val="56B4E9"/>
    <a:srgbClr val="FA8230"/>
    <a:srgbClr val="1795AD"/>
    <a:srgbClr val="A3A599"/>
    <a:srgbClr val="FBAF07"/>
    <a:srgbClr val="326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95703"/>
  </p:normalViewPr>
  <p:slideViewPr>
    <p:cSldViewPr snapToGrid="0">
      <p:cViewPr>
        <p:scale>
          <a:sx n="137" d="100"/>
          <a:sy n="137" d="100"/>
        </p:scale>
        <p:origin x="2008" y="-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em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3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2E52C-A178-580D-61EF-17B57F45F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634"/>
          <a:stretch/>
        </p:blipFill>
        <p:spPr bwMode="auto">
          <a:xfrm>
            <a:off x="869950" y="3563563"/>
            <a:ext cx="51181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84B701-1B35-5DC3-F5EC-F51E5460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1884">
            <a:off x="4778772" y="6440271"/>
            <a:ext cx="733516" cy="611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E8F35-974A-2672-122C-00846F97AEEF}"/>
              </a:ext>
            </a:extLst>
          </p:cNvPr>
          <p:cNvSpPr/>
          <p:nvPr/>
        </p:nvSpPr>
        <p:spPr>
          <a:xfrm>
            <a:off x="5191276" y="3918857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B38D3-6DAA-0EF6-ADAC-99DF27F9C312}"/>
              </a:ext>
            </a:extLst>
          </p:cNvPr>
          <p:cNvSpPr/>
          <p:nvPr/>
        </p:nvSpPr>
        <p:spPr>
          <a:xfrm rot="20120418">
            <a:off x="5085745" y="359032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69868-3A92-6193-CFAB-B027BDEBF804}"/>
              </a:ext>
            </a:extLst>
          </p:cNvPr>
          <p:cNvSpPr/>
          <p:nvPr/>
        </p:nvSpPr>
        <p:spPr>
          <a:xfrm>
            <a:off x="5068879" y="4432300"/>
            <a:ext cx="76652" cy="1936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3E84FA-182E-8A7E-4B0B-E5EC831A7601}"/>
              </a:ext>
            </a:extLst>
          </p:cNvPr>
          <p:cNvSpPr/>
          <p:nvPr/>
        </p:nvSpPr>
        <p:spPr>
          <a:xfrm rot="20538793">
            <a:off x="4536912" y="3989345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B854A8A-0A62-57A8-A4D6-35A30142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36779">
            <a:off x="4490974" y="3474346"/>
            <a:ext cx="1572061" cy="13031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353545-C60E-770F-3CC2-4B66AEB3A371}"/>
              </a:ext>
            </a:extLst>
          </p:cNvPr>
          <p:cNvSpPr/>
          <p:nvPr/>
        </p:nvSpPr>
        <p:spPr>
          <a:xfrm rot="2072042">
            <a:off x="1656949" y="3894917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84D3F-C48C-2688-3EFD-EBA2BB817BCC}"/>
              </a:ext>
            </a:extLst>
          </p:cNvPr>
          <p:cNvSpPr/>
          <p:nvPr/>
        </p:nvSpPr>
        <p:spPr>
          <a:xfrm rot="4074029">
            <a:off x="1886721" y="3761756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D92BE-4D54-C7CF-3FD9-E9C4F8224912}"/>
              </a:ext>
            </a:extLst>
          </p:cNvPr>
          <p:cNvSpPr/>
          <p:nvPr/>
        </p:nvSpPr>
        <p:spPr>
          <a:xfrm rot="18544807">
            <a:off x="847171" y="328957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7D0254-36A4-06E0-F2E2-1ECF525271CD}"/>
              </a:ext>
            </a:extLst>
          </p:cNvPr>
          <p:cNvSpPr/>
          <p:nvPr/>
        </p:nvSpPr>
        <p:spPr>
          <a:xfrm>
            <a:off x="507958" y="4028924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351D6EE-3148-68A7-67B2-41A7577F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62611">
            <a:off x="874943" y="3511687"/>
            <a:ext cx="1464086" cy="122007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D438128-2762-4B11-E9CC-334FBB2A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296">
            <a:off x="1446858" y="6470849"/>
            <a:ext cx="899817" cy="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56669" y="1167259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96" y="2572411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3158108" y="1293026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15721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2009492" y="1165144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550930" y="1590301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56669" y="1144232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2997429" y="116893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35645" y="1412101"/>
            <a:ext cx="2670706" cy="7724647"/>
            <a:chOff x="3255022" y="1412101"/>
            <a:chExt cx="2670706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55022" y="4251588"/>
              <a:ext cx="2494204" cy="2345700"/>
              <a:chOff x="3252300" y="6791048"/>
              <a:chExt cx="2494204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67053"/>
                <a:ext cx="4286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53941"/>
                <a:ext cx="4482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22744"/>
                <a:ext cx="4286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096659" y="7649888"/>
                <a:ext cx="5149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15870"/>
                <a:ext cx="4482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27BA9-2D3F-F567-E1A5-964606AF92DB}"/>
              </a:ext>
            </a:extLst>
          </p:cNvPr>
          <p:cNvSpPr txBox="1"/>
          <p:nvPr/>
        </p:nvSpPr>
        <p:spPr>
          <a:xfrm rot="16200000">
            <a:off x="151650" y="554075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B9B42-5FA3-F508-EA85-AC2557DCF7A2}"/>
              </a:ext>
            </a:extLst>
          </p:cNvPr>
          <p:cNvSpPr txBox="1"/>
          <p:nvPr/>
        </p:nvSpPr>
        <p:spPr>
          <a:xfrm rot="16200000">
            <a:off x="140064" y="5927642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66A95-4019-6A19-DFF6-7F6D06709E54}"/>
              </a:ext>
            </a:extLst>
          </p:cNvPr>
          <p:cNvSpPr txBox="1"/>
          <p:nvPr/>
        </p:nvSpPr>
        <p:spPr>
          <a:xfrm rot="16200000">
            <a:off x="149864" y="4396445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C1939-6E2E-5BEC-C677-D67E4FCEA478}"/>
              </a:ext>
            </a:extLst>
          </p:cNvPr>
          <p:cNvSpPr txBox="1"/>
          <p:nvPr/>
        </p:nvSpPr>
        <p:spPr>
          <a:xfrm rot="16200000">
            <a:off x="108497" y="5123589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E5817-7643-E82A-3F3D-F784292D9994}"/>
              </a:ext>
            </a:extLst>
          </p:cNvPr>
          <p:cNvSpPr txBox="1"/>
          <p:nvPr/>
        </p:nvSpPr>
        <p:spPr>
          <a:xfrm rot="16200000">
            <a:off x="140065" y="478957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7E0B7-A72A-6EBB-A456-5AF1E3D1993F}"/>
              </a:ext>
            </a:extLst>
          </p:cNvPr>
          <p:cNvSpPr txBox="1"/>
          <p:nvPr/>
        </p:nvSpPr>
        <p:spPr>
          <a:xfrm rot="16200000">
            <a:off x="157318" y="2995697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362BF-7A9C-0A55-B764-64FD12446B74}"/>
              </a:ext>
            </a:extLst>
          </p:cNvPr>
          <p:cNvSpPr txBox="1"/>
          <p:nvPr/>
        </p:nvSpPr>
        <p:spPr>
          <a:xfrm rot="16200000">
            <a:off x="145732" y="3382585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6E4FD-FD64-DF54-7BEC-87F71F4818D4}"/>
              </a:ext>
            </a:extLst>
          </p:cNvPr>
          <p:cNvSpPr txBox="1"/>
          <p:nvPr/>
        </p:nvSpPr>
        <p:spPr>
          <a:xfrm rot="16200000">
            <a:off x="155532" y="1851388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94940-94D4-9629-85D1-07292FB9E444}"/>
              </a:ext>
            </a:extLst>
          </p:cNvPr>
          <p:cNvSpPr txBox="1"/>
          <p:nvPr/>
        </p:nvSpPr>
        <p:spPr>
          <a:xfrm rot="16200000">
            <a:off x="114165" y="2578532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02E2A1-2D96-44FE-1C9C-0EA0D6607FCE}"/>
              </a:ext>
            </a:extLst>
          </p:cNvPr>
          <p:cNvSpPr txBox="1"/>
          <p:nvPr/>
        </p:nvSpPr>
        <p:spPr>
          <a:xfrm rot="16200000">
            <a:off x="145733" y="2244514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3E3B0-3E32-E82C-153F-AEEACAF6D8B8}"/>
              </a:ext>
            </a:extLst>
          </p:cNvPr>
          <p:cNvSpPr txBox="1"/>
          <p:nvPr/>
        </p:nvSpPr>
        <p:spPr>
          <a:xfrm rot="16200000">
            <a:off x="145404" y="8050393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4F493-4F8E-BF88-12D6-B3B4F64D61C0}"/>
              </a:ext>
            </a:extLst>
          </p:cNvPr>
          <p:cNvSpPr txBox="1"/>
          <p:nvPr/>
        </p:nvSpPr>
        <p:spPr>
          <a:xfrm rot="16200000">
            <a:off x="133818" y="843728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7C695-04A3-A05F-9996-1BD914BB85C9}"/>
              </a:ext>
            </a:extLst>
          </p:cNvPr>
          <p:cNvSpPr txBox="1"/>
          <p:nvPr/>
        </p:nvSpPr>
        <p:spPr>
          <a:xfrm rot="16200000">
            <a:off x="143618" y="690608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8F889D-5EA8-55E0-6B8E-BDA342317BB1}"/>
              </a:ext>
            </a:extLst>
          </p:cNvPr>
          <p:cNvSpPr txBox="1"/>
          <p:nvPr/>
        </p:nvSpPr>
        <p:spPr>
          <a:xfrm rot="16200000">
            <a:off x="102251" y="7633228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1EF0886-8D62-6628-7515-E1612252AA66}"/>
              </a:ext>
            </a:extLst>
          </p:cNvPr>
          <p:cNvSpPr txBox="1"/>
          <p:nvPr/>
        </p:nvSpPr>
        <p:spPr>
          <a:xfrm rot="16200000">
            <a:off x="133819" y="7299210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E2B3A85-B410-B113-D141-FD97209B0026}"/>
              </a:ext>
            </a:extLst>
          </p:cNvPr>
          <p:cNvSpPr txBox="1"/>
          <p:nvPr/>
        </p:nvSpPr>
        <p:spPr>
          <a:xfrm rot="16200000">
            <a:off x="2617487" y="807596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F222B7-2C10-EA96-27CE-6E7B799D4C0B}"/>
              </a:ext>
            </a:extLst>
          </p:cNvPr>
          <p:cNvSpPr txBox="1"/>
          <p:nvPr/>
        </p:nvSpPr>
        <p:spPr>
          <a:xfrm rot="16200000">
            <a:off x="2605901" y="8462852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C715071-BE8A-CCCD-984C-628A1DB0C336}"/>
              </a:ext>
            </a:extLst>
          </p:cNvPr>
          <p:cNvSpPr txBox="1"/>
          <p:nvPr/>
        </p:nvSpPr>
        <p:spPr>
          <a:xfrm rot="16200000">
            <a:off x="2615701" y="6931655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01C20B4-419E-65AF-737F-6F5A2EBBCCC2}"/>
              </a:ext>
            </a:extLst>
          </p:cNvPr>
          <p:cNvSpPr txBox="1"/>
          <p:nvPr/>
        </p:nvSpPr>
        <p:spPr>
          <a:xfrm rot="16200000">
            <a:off x="2574334" y="7658799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1345849-73EA-E1BF-C59A-0874190F4A8A}"/>
              </a:ext>
            </a:extLst>
          </p:cNvPr>
          <p:cNvSpPr txBox="1"/>
          <p:nvPr/>
        </p:nvSpPr>
        <p:spPr>
          <a:xfrm rot="16200000">
            <a:off x="2605902" y="732478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ECBD7F-96B8-0834-0729-3A5018E2B47A}"/>
              </a:ext>
            </a:extLst>
          </p:cNvPr>
          <p:cNvSpPr txBox="1"/>
          <p:nvPr/>
        </p:nvSpPr>
        <p:spPr>
          <a:xfrm rot="16200000">
            <a:off x="2617481" y="3001216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5CCC1A2-8B3E-58CB-3387-FD872F5B4E67}"/>
              </a:ext>
            </a:extLst>
          </p:cNvPr>
          <p:cNvSpPr txBox="1"/>
          <p:nvPr/>
        </p:nvSpPr>
        <p:spPr>
          <a:xfrm rot="16200000">
            <a:off x="2605895" y="3388104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AE4925B-8EA4-6FB8-77C1-774FB03D0076}"/>
              </a:ext>
            </a:extLst>
          </p:cNvPr>
          <p:cNvSpPr txBox="1"/>
          <p:nvPr/>
        </p:nvSpPr>
        <p:spPr>
          <a:xfrm rot="16200000">
            <a:off x="2615695" y="1856907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A09CC25-8A17-E8E9-4355-CE1BE2F0768E}"/>
              </a:ext>
            </a:extLst>
          </p:cNvPr>
          <p:cNvSpPr txBox="1"/>
          <p:nvPr/>
        </p:nvSpPr>
        <p:spPr>
          <a:xfrm rot="16200000">
            <a:off x="2574328" y="2584051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9C79DE3-0EBD-711B-2375-20147DB532DF}"/>
              </a:ext>
            </a:extLst>
          </p:cNvPr>
          <p:cNvSpPr txBox="1"/>
          <p:nvPr/>
        </p:nvSpPr>
        <p:spPr>
          <a:xfrm rot="16200000">
            <a:off x="2605896" y="2250033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E2C013B-BD86-9D29-7100-CF400EEF2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789" y="4853128"/>
            <a:ext cx="557124" cy="7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392596" y="98367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903538" y="98367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901206" y="3628008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389206" y="3630492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387222" y="1875974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899222" y="1873490"/>
            <a:ext cx="1512000" cy="14855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 b="2765"/>
          <a:stretch/>
        </p:blipFill>
        <p:spPr bwMode="auto">
          <a:xfrm>
            <a:off x="3597419" y="2193429"/>
            <a:ext cx="3107921" cy="251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85521" y="96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427927" y="103239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368688" y="1610367"/>
            <a:ext cx="955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1875957" y="1611628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392596" y="3362944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1886256" y="3362944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385725" y="514249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1928281" y="5136057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338960" y="10277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899655" y="48959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800671" y="96780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580983" y="6623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418128" y="6623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419482" y="16412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928281" y="438990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917794" y="373177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918938" y="408755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776438" y="373497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632495" y="405788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344007" y="411251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626756" y="18784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621083" y="2349870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67292" y="250853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2073810" y="209390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705261A-FC43-8EC1-C78E-2E7E3BA1CC82}"/>
              </a:ext>
            </a:extLst>
          </p:cNvPr>
          <p:cNvGrpSpPr/>
          <p:nvPr/>
        </p:nvGrpSpPr>
        <p:grpSpPr>
          <a:xfrm>
            <a:off x="3682402" y="96780"/>
            <a:ext cx="3022938" cy="1981188"/>
            <a:chOff x="3488952" y="1495835"/>
            <a:chExt cx="3092769" cy="202695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0EF726-A764-6566-BB55-3E99253C0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24" t="5666" r="11826"/>
            <a:stretch/>
          </p:blipFill>
          <p:spPr>
            <a:xfrm>
              <a:off x="3488952" y="1495835"/>
              <a:ext cx="3092769" cy="202695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5497C22-1695-5BFA-0836-47E7BB493458}"/>
                </a:ext>
              </a:extLst>
            </p:cNvPr>
            <p:cNvSpPr/>
            <p:nvPr/>
          </p:nvSpPr>
          <p:spPr>
            <a:xfrm>
              <a:off x="4468700" y="2326288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D7D267-8DFF-F942-4717-B00F48369E23}"/>
                </a:ext>
              </a:extLst>
            </p:cNvPr>
            <p:cNvSpPr/>
            <p:nvPr/>
          </p:nvSpPr>
          <p:spPr>
            <a:xfrm>
              <a:off x="4570300" y="1739903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4B7F69-4A87-4827-7046-41DB4F45EB58}"/>
                </a:ext>
              </a:extLst>
            </p:cNvPr>
            <p:cNvSpPr/>
            <p:nvPr/>
          </p:nvSpPr>
          <p:spPr>
            <a:xfrm>
              <a:off x="5182755" y="1898158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5CDB2A-D68E-8B3B-A59F-ED1958169CC1}"/>
                </a:ext>
              </a:extLst>
            </p:cNvPr>
            <p:cNvSpPr/>
            <p:nvPr/>
          </p:nvSpPr>
          <p:spPr>
            <a:xfrm>
              <a:off x="4320842" y="2342163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800475-0693-BF88-8077-163270215874}"/>
                </a:ext>
              </a:extLst>
            </p:cNvPr>
            <p:cNvSpPr/>
            <p:nvPr/>
          </p:nvSpPr>
          <p:spPr>
            <a:xfrm>
              <a:off x="4811609" y="1790703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5ECBF8-5DE7-F514-1FE4-A19BEF906FD5}"/>
                </a:ext>
              </a:extLst>
            </p:cNvPr>
            <p:cNvSpPr/>
            <p:nvPr/>
          </p:nvSpPr>
          <p:spPr>
            <a:xfrm>
              <a:off x="5349195" y="1703552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9E298C0A-4A89-9E4E-1E84-524BF4EE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789" y="2996823"/>
              <a:ext cx="405827" cy="40582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061A8EF-7CE6-051B-5070-971A0AB22E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9027"/>
          <a:stretch/>
        </p:blipFill>
        <p:spPr>
          <a:xfrm>
            <a:off x="346145" y="5475739"/>
            <a:ext cx="2160000" cy="6839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F4C2C8-0A82-425D-3F75-94AE17E4E943}"/>
              </a:ext>
            </a:extLst>
          </p:cNvPr>
          <p:cNvSpPr txBox="1"/>
          <p:nvPr/>
        </p:nvSpPr>
        <p:spPr>
          <a:xfrm flipH="1">
            <a:off x="3428658" y="2193429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83D574E-ADB6-6580-66EC-28973BCAB8C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1645" b="32782"/>
          <a:stretch/>
        </p:blipFill>
        <p:spPr>
          <a:xfrm>
            <a:off x="2759274" y="5738407"/>
            <a:ext cx="2160000" cy="4269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79801AE-A733-BF40-BAC5-625AB3FB452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7156" b="5972"/>
          <a:stretch/>
        </p:blipFill>
        <p:spPr>
          <a:xfrm>
            <a:off x="4495509" y="5730752"/>
            <a:ext cx="2160000" cy="448595"/>
          </a:xfrm>
          <a:prstGeom prst="rect">
            <a:avLst/>
          </a:prstGeom>
        </p:spPr>
      </p:pic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6B57A33E-38AD-3B9C-D26C-B491AD4A8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052" y="4721038"/>
            <a:ext cx="251645" cy="25164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EF12E91-A70F-E21B-EC63-DB4900678667}"/>
              </a:ext>
            </a:extLst>
          </p:cNvPr>
          <p:cNvGrpSpPr/>
          <p:nvPr/>
        </p:nvGrpSpPr>
        <p:grpSpPr>
          <a:xfrm>
            <a:off x="1525652" y="4965176"/>
            <a:ext cx="498417" cy="184666"/>
            <a:chOff x="777496" y="5827442"/>
            <a:chExt cx="498417" cy="18466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A0F1C46-B635-A0AB-48CE-498AD4813CD5}"/>
                </a:ext>
              </a:extLst>
            </p:cNvPr>
            <p:cNvCxnSpPr>
              <a:cxnSpLocks/>
            </p:cNvCxnSpPr>
            <p:nvPr/>
          </p:nvCxnSpPr>
          <p:spPr>
            <a:xfrm>
              <a:off x="777496" y="5964583"/>
              <a:ext cx="339267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9E61F7-F42E-4159-6719-73BA55962305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0E1ACF8-6C79-11C4-D393-4612F8B9F49A}"/>
                </a:ext>
              </a:extLst>
            </p:cNvPr>
            <p:cNvCxnSpPr/>
            <p:nvPr/>
          </p:nvCxnSpPr>
          <p:spPr>
            <a:xfrm>
              <a:off x="779921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BEC8D6-CE60-2D64-56AF-0FAAAF2078FD}"/>
                </a:ext>
              </a:extLst>
            </p:cNvPr>
            <p:cNvSpPr txBox="1"/>
            <p:nvPr/>
          </p:nvSpPr>
          <p:spPr>
            <a:xfrm>
              <a:off x="778436" y="5827442"/>
              <a:ext cx="49747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 m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ACA3F4-0286-6BB9-DBEA-72B3F1A9A543}"/>
              </a:ext>
            </a:extLst>
          </p:cNvPr>
          <p:cNvCxnSpPr>
            <a:cxnSpLocks/>
          </p:cNvCxnSpPr>
          <p:nvPr/>
        </p:nvCxnSpPr>
        <p:spPr>
          <a:xfrm>
            <a:off x="1449978" y="3318898"/>
            <a:ext cx="4248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82AC3-871B-4614-74AC-0DD0B78CCAF4}"/>
              </a:ext>
            </a:extLst>
          </p:cNvPr>
          <p:cNvCxnSpPr/>
          <p:nvPr/>
        </p:nvCxnSpPr>
        <p:spPr>
          <a:xfrm>
            <a:off x="1873200" y="3284716"/>
            <a:ext cx="0" cy="419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978CD6-C9A7-BA84-922E-B4F3D55F0726}"/>
              </a:ext>
            </a:extLst>
          </p:cNvPr>
          <p:cNvCxnSpPr/>
          <p:nvPr/>
        </p:nvCxnSpPr>
        <p:spPr>
          <a:xfrm>
            <a:off x="1450633" y="3286119"/>
            <a:ext cx="0" cy="419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4A8E554-5F17-D16A-E240-F82341600B42}"/>
              </a:ext>
            </a:extLst>
          </p:cNvPr>
          <p:cNvSpPr txBox="1"/>
          <p:nvPr/>
        </p:nvSpPr>
        <p:spPr>
          <a:xfrm>
            <a:off x="1470590" y="3178295"/>
            <a:ext cx="3835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m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725ED17-8BA8-C75F-ED9A-AE85488E9276}"/>
              </a:ext>
            </a:extLst>
          </p:cNvPr>
          <p:cNvGrpSpPr/>
          <p:nvPr/>
        </p:nvGrpSpPr>
        <p:grpSpPr>
          <a:xfrm>
            <a:off x="1511145" y="1439212"/>
            <a:ext cx="471913" cy="184666"/>
            <a:chOff x="754633" y="5818938"/>
            <a:chExt cx="471913" cy="184666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2FB8F2E2-758C-C3DC-3348-43188202CEC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33" y="5964583"/>
              <a:ext cx="363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AB104214-C5D0-5388-B12F-745F201745BF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6C2702A6-09D4-9D3C-B9F0-09BB45DE3223}"/>
                </a:ext>
              </a:extLst>
            </p:cNvPr>
            <p:cNvCxnSpPr/>
            <p:nvPr/>
          </p:nvCxnSpPr>
          <p:spPr>
            <a:xfrm>
              <a:off x="757059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D31C65C-BF47-039E-6A44-22AEE508C334}"/>
                </a:ext>
              </a:extLst>
            </p:cNvPr>
            <p:cNvSpPr txBox="1"/>
            <p:nvPr/>
          </p:nvSpPr>
          <p:spPr>
            <a:xfrm>
              <a:off x="757059" y="5818938"/>
              <a:ext cx="4694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 m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3CF4D1E-3AB1-B057-FD92-F23633E7D95A}"/>
              </a:ext>
            </a:extLst>
          </p:cNvPr>
          <p:cNvGrpSpPr/>
          <p:nvPr/>
        </p:nvGrpSpPr>
        <p:grpSpPr>
          <a:xfrm>
            <a:off x="2926919" y="4947265"/>
            <a:ext cx="450000" cy="184666"/>
            <a:chOff x="671170" y="5820092"/>
            <a:chExt cx="450000" cy="184666"/>
          </a:xfrm>
        </p:grpSpPr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9F2F8CB-3E6F-D53C-683E-59245670347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0" y="5964583"/>
              <a:ext cx="4500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4E31A0AD-0F0B-CD66-2594-F9FC47E290CA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5D745BD5-6005-253C-A245-73EC0336F702}"/>
                </a:ext>
              </a:extLst>
            </p:cNvPr>
            <p:cNvCxnSpPr/>
            <p:nvPr/>
          </p:nvCxnSpPr>
          <p:spPr>
            <a:xfrm>
              <a:off x="673596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EDCBF35-23B6-BA2E-2231-599BEFB69ED8}"/>
                </a:ext>
              </a:extLst>
            </p:cNvPr>
            <p:cNvSpPr txBox="1"/>
            <p:nvPr/>
          </p:nvSpPr>
          <p:spPr>
            <a:xfrm>
              <a:off x="728237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km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37734D-E7F3-7DFC-1B95-BE8A0063BAEB}"/>
              </a:ext>
            </a:extLst>
          </p:cNvPr>
          <p:cNvGrpSpPr/>
          <p:nvPr/>
        </p:nvGrpSpPr>
        <p:grpSpPr>
          <a:xfrm>
            <a:off x="2732101" y="3165301"/>
            <a:ext cx="633600" cy="184666"/>
            <a:chOff x="487105" y="5820092"/>
            <a:chExt cx="633600" cy="184666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91C5ABA7-D21B-3077-317A-47296543C618}"/>
                </a:ext>
              </a:extLst>
            </p:cNvPr>
            <p:cNvCxnSpPr>
              <a:cxnSpLocks/>
            </p:cNvCxnSpPr>
            <p:nvPr/>
          </p:nvCxnSpPr>
          <p:spPr>
            <a:xfrm>
              <a:off x="487105" y="5964583"/>
              <a:ext cx="633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848B6457-859D-6C25-B943-3F096D359E90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73C99136-448E-9F7E-535F-A59D47BCCD5E}"/>
                </a:ext>
              </a:extLst>
            </p:cNvPr>
            <p:cNvCxnSpPr/>
            <p:nvPr/>
          </p:nvCxnSpPr>
          <p:spPr>
            <a:xfrm>
              <a:off x="489529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EA495B77-ED46-348D-7AAF-B757554FAF4F}"/>
                </a:ext>
              </a:extLst>
            </p:cNvPr>
            <p:cNvSpPr txBox="1"/>
            <p:nvPr/>
          </p:nvSpPr>
          <p:spPr>
            <a:xfrm>
              <a:off x="633232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500m</a:t>
              </a: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D6F324ED-2AA2-7D8D-75DD-57A246E147A7}"/>
              </a:ext>
            </a:extLst>
          </p:cNvPr>
          <p:cNvGrpSpPr/>
          <p:nvPr/>
        </p:nvGrpSpPr>
        <p:grpSpPr>
          <a:xfrm>
            <a:off x="2863705" y="1427090"/>
            <a:ext cx="532800" cy="184666"/>
            <a:chOff x="587708" y="5820092"/>
            <a:chExt cx="532800" cy="184666"/>
          </a:xfrm>
        </p:grpSpPr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5CEA26CB-73DA-2B77-7D5D-34C81C7E6285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8" y="5964583"/>
              <a:ext cx="5328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9C4C5562-869E-9C27-932A-F569B4BEC630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6451F0A0-AAF0-C9DF-6DFB-2C4EA61D41D2}"/>
                </a:ext>
              </a:extLst>
            </p:cNvPr>
            <p:cNvCxnSpPr/>
            <p:nvPr/>
          </p:nvCxnSpPr>
          <p:spPr>
            <a:xfrm>
              <a:off x="590137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7D40D287-091D-D7F1-63EE-8A841D881592}"/>
                </a:ext>
              </a:extLst>
            </p:cNvPr>
            <p:cNvSpPr txBox="1"/>
            <p:nvPr/>
          </p:nvSpPr>
          <p:spPr>
            <a:xfrm>
              <a:off x="681061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km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3B9027EE-DF01-0CE4-24C9-945EEE541C1D}"/>
              </a:ext>
            </a:extLst>
          </p:cNvPr>
          <p:cNvGrpSpPr/>
          <p:nvPr/>
        </p:nvGrpSpPr>
        <p:grpSpPr>
          <a:xfrm>
            <a:off x="5835064" y="1901532"/>
            <a:ext cx="835200" cy="184666"/>
            <a:chOff x="282905" y="5825122"/>
            <a:chExt cx="835200" cy="184666"/>
          </a:xfrm>
        </p:grpSpPr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647F13B4-6441-90C4-4792-1EE27F452B51}"/>
                </a:ext>
              </a:extLst>
            </p:cNvPr>
            <p:cNvCxnSpPr>
              <a:cxnSpLocks/>
            </p:cNvCxnSpPr>
            <p:nvPr/>
          </p:nvCxnSpPr>
          <p:spPr>
            <a:xfrm>
              <a:off x="282905" y="5964583"/>
              <a:ext cx="8352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665B76E1-3EB3-ECEB-CBE3-F2EE25E155A5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61A364CC-BA48-B7FD-E2EB-D883E8A8EE0C}"/>
                </a:ext>
              </a:extLst>
            </p:cNvPr>
            <p:cNvCxnSpPr/>
            <p:nvPr/>
          </p:nvCxnSpPr>
          <p:spPr>
            <a:xfrm>
              <a:off x="285334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168593F-D726-D58B-B65D-C8333C606B56}"/>
                </a:ext>
              </a:extLst>
            </p:cNvPr>
            <p:cNvSpPr txBox="1"/>
            <p:nvPr/>
          </p:nvSpPr>
          <p:spPr>
            <a:xfrm>
              <a:off x="496668" y="5825122"/>
              <a:ext cx="4693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 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12E7E1B-5480-5D48-53D0-6291CA71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1225466" y="461163"/>
            <a:ext cx="1674301" cy="17653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88BCEFC-2086-FA1E-50BF-706D1F51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2" r="48702" b="46005"/>
          <a:stretch/>
        </p:blipFill>
        <p:spPr>
          <a:xfrm>
            <a:off x="1212155" y="2221473"/>
            <a:ext cx="1674000" cy="176504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18EAFA4-D2F8-3BB1-0001-A36FBE39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4" r="48702" b="22933"/>
          <a:stretch/>
        </p:blipFill>
        <p:spPr>
          <a:xfrm>
            <a:off x="2886155" y="461162"/>
            <a:ext cx="1674301" cy="176536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AB62BD1-2526-0065-E6CC-AD5D62A0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7" r="48702"/>
          <a:stretch/>
        </p:blipFill>
        <p:spPr>
          <a:xfrm>
            <a:off x="2899766" y="2226525"/>
            <a:ext cx="1674301" cy="17653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0FB27-C073-81ED-9015-9D4E6DD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 b="73774"/>
          <a:stretch/>
        </p:blipFill>
        <p:spPr>
          <a:xfrm>
            <a:off x="4560456" y="508301"/>
            <a:ext cx="1728000" cy="171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4FD42-55EE-60B7-8BCB-D0DA463C9557}"/>
              </a:ext>
            </a:extLst>
          </p:cNvPr>
          <p:cNvSpPr txBox="1"/>
          <p:nvPr/>
        </p:nvSpPr>
        <p:spPr>
          <a:xfrm>
            <a:off x="5029324" y="2004992"/>
            <a:ext cx="521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205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CD0EE-06B5-B78A-8F5B-952C9A29055A}"/>
              </a:ext>
            </a:extLst>
          </p:cNvPr>
          <p:cNvSpPr txBox="1"/>
          <p:nvPr/>
        </p:nvSpPr>
        <p:spPr>
          <a:xfrm>
            <a:off x="5619426" y="2016280"/>
            <a:ext cx="521316" cy="1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54448-AEAA-EE3A-94ED-920756E06542}"/>
              </a:ext>
            </a:extLst>
          </p:cNvPr>
          <p:cNvSpPr txBox="1"/>
          <p:nvPr/>
        </p:nvSpPr>
        <p:spPr>
          <a:xfrm>
            <a:off x="5410051" y="64664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965F-8072-F9F3-9D95-70B5B7D4C7E4}"/>
              </a:ext>
            </a:extLst>
          </p:cNvPr>
          <p:cNvSpPr/>
          <p:nvPr/>
        </p:nvSpPr>
        <p:spPr>
          <a:xfrm>
            <a:off x="2792066" y="2096918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C8699-B149-C0F3-C217-D922590EF1CD}"/>
              </a:ext>
            </a:extLst>
          </p:cNvPr>
          <p:cNvSpPr/>
          <p:nvPr/>
        </p:nvSpPr>
        <p:spPr>
          <a:xfrm>
            <a:off x="4499473" y="219375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31202-FE3C-8532-987E-8BE99C3E0C92}"/>
              </a:ext>
            </a:extLst>
          </p:cNvPr>
          <p:cNvSpPr/>
          <p:nvPr/>
        </p:nvSpPr>
        <p:spPr>
          <a:xfrm>
            <a:off x="4439766" y="33820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DD82-9D6E-A1AE-678B-A9B736F83B08}"/>
              </a:ext>
            </a:extLst>
          </p:cNvPr>
          <p:cNvSpPr/>
          <p:nvPr/>
        </p:nvSpPr>
        <p:spPr>
          <a:xfrm>
            <a:off x="2822076" y="369514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DAD92-3219-1235-53D8-DC3602CE4E76}"/>
              </a:ext>
            </a:extLst>
          </p:cNvPr>
          <p:cNvSpPr/>
          <p:nvPr/>
        </p:nvSpPr>
        <p:spPr>
          <a:xfrm>
            <a:off x="1164961" y="334322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2325F-F438-D8BB-159F-534AB71B157D}"/>
              </a:ext>
            </a:extLst>
          </p:cNvPr>
          <p:cNvSpPr/>
          <p:nvPr/>
        </p:nvSpPr>
        <p:spPr>
          <a:xfrm>
            <a:off x="1198543" y="3818953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4D95D-5F3D-F796-BD51-7C7E83652F39}"/>
              </a:ext>
            </a:extLst>
          </p:cNvPr>
          <p:cNvSpPr/>
          <p:nvPr/>
        </p:nvSpPr>
        <p:spPr>
          <a:xfrm>
            <a:off x="2721362" y="385171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FAD7F9D-8156-E7D3-EB13-29C73E6E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" y="537080"/>
            <a:ext cx="562215" cy="466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BD72-389F-6D0B-CC42-F81D32E1E66D}"/>
              </a:ext>
            </a:extLst>
          </p:cNvPr>
          <p:cNvSpPr txBox="1"/>
          <p:nvPr/>
        </p:nvSpPr>
        <p:spPr>
          <a:xfrm>
            <a:off x="1174860" y="50830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408F2-468D-1AFC-6E14-37581D5E6AFE}"/>
              </a:ext>
            </a:extLst>
          </p:cNvPr>
          <p:cNvGrpSpPr/>
          <p:nvPr/>
        </p:nvGrpSpPr>
        <p:grpSpPr>
          <a:xfrm>
            <a:off x="1161557" y="3905646"/>
            <a:ext cx="5123495" cy="4016934"/>
            <a:chOff x="1164961" y="235712"/>
            <a:chExt cx="5123495" cy="4016934"/>
          </a:xfrm>
        </p:grpSpPr>
        <p:pic>
          <p:nvPicPr>
            <p:cNvPr id="27" name="Picture 26" descr="Diagram, schematic&#10;&#10;Description automatically generated">
              <a:extLst>
                <a:ext uri="{FF2B5EF4-FFF2-40B4-BE49-F238E27FC236}">
                  <a16:creationId xmlns:a16="http://schemas.microsoft.com/office/drawing/2014/main" id="{818E611D-7E7D-9665-AD3E-61D9780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28" name="Picture 27" descr="Diagram, schematic&#10;&#10;Description automatically generated">
              <a:extLst>
                <a:ext uri="{FF2B5EF4-FFF2-40B4-BE49-F238E27FC236}">
                  <a16:creationId xmlns:a16="http://schemas.microsoft.com/office/drawing/2014/main" id="{C9841C29-9364-8C2B-781F-7B7042DB8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29" name="Picture 28" descr="Diagram, schematic&#10;&#10;Description automatically generated">
              <a:extLst>
                <a:ext uri="{FF2B5EF4-FFF2-40B4-BE49-F238E27FC236}">
                  <a16:creationId xmlns:a16="http://schemas.microsoft.com/office/drawing/2014/main" id="{8AF7EDE3-D1BA-5EFA-3C23-141C2E9F1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30" name="Picture 29" descr="Diagram, schematic&#10;&#10;Description automatically generated">
              <a:extLst>
                <a:ext uri="{FF2B5EF4-FFF2-40B4-BE49-F238E27FC236}">
                  <a16:creationId xmlns:a16="http://schemas.microsoft.com/office/drawing/2014/main" id="{17066CEF-5AC3-2C67-AE8C-969C12BA5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FE008B-DAEC-405F-CC37-5B88721E9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FD645-B662-5A19-431E-6D1DCBAF6240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425EA9-181D-D037-C57B-431856269783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E0715B-1B02-7344-EB1E-55B06E6B16E3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49EB-BC35-DDA7-B985-A5B264507881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14C9A5-9618-E4B8-7884-D592D55FAB1F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C95FE-B8D8-84F3-CEBB-F2EDE9588FF9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92E9E-3EA8-1D2C-FEC4-D4D8FBA04598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087AFC-7974-101E-748A-258BD04F50E2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82C99E-3042-003C-E4CB-9E6466C5F0B0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37C1C5-433B-5DE0-C7D1-CBA26C07F446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CF8552E7-DD62-F9D6-4C2C-491E0F9F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43" name="Picture 42" descr="Diagram, schematic&#10;&#10;Description automatically generated">
              <a:extLst>
                <a:ext uri="{FF2B5EF4-FFF2-40B4-BE49-F238E27FC236}">
                  <a16:creationId xmlns:a16="http://schemas.microsoft.com/office/drawing/2014/main" id="{0857162F-1CFA-A8F6-F7F7-F3C9EBB53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44" name="Picture 43" descr="Diagram, schematic&#10;&#10;Description automatically generated">
              <a:extLst>
                <a:ext uri="{FF2B5EF4-FFF2-40B4-BE49-F238E27FC236}">
                  <a16:creationId xmlns:a16="http://schemas.microsoft.com/office/drawing/2014/main" id="{E4346E3C-F97A-729D-B650-DE25E63B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45" name="Picture 44" descr="Diagram, schematic&#10;&#10;Description automatically generated">
              <a:extLst>
                <a:ext uri="{FF2B5EF4-FFF2-40B4-BE49-F238E27FC236}">
                  <a16:creationId xmlns:a16="http://schemas.microsoft.com/office/drawing/2014/main" id="{B31F2E8B-FE9F-90FA-A05F-A65F8078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8404CC-80C2-4D5B-5DD8-53A96901269B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5A131-2ACE-7FBD-B871-C06940720609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89E00-FB43-2C24-C59F-FF56B93A09A0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6FD0F-153D-A0DF-775B-052B311FA12E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398E6-69F9-6C88-7E1C-A3FA1914A97E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987E03-E914-DBF9-88B6-1DE7F210C43B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close-up of a bee&#10;&#10;Description automatically generated">
            <a:extLst>
              <a:ext uri="{FF2B5EF4-FFF2-40B4-BE49-F238E27FC236}">
                <a16:creationId xmlns:a16="http://schemas.microsoft.com/office/drawing/2014/main" id="{C88F3941-42E5-635C-6762-A47303DDB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" y="4100828"/>
            <a:ext cx="562215" cy="4685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178EF5-DE2F-1C17-8814-7B048B14E144}"/>
              </a:ext>
            </a:extLst>
          </p:cNvPr>
          <p:cNvSpPr txBox="1"/>
          <p:nvPr/>
        </p:nvSpPr>
        <p:spPr>
          <a:xfrm>
            <a:off x="1181355" y="3992509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02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57181-B8F6-426C-A0C0-DBE14930CC92}"/>
              </a:ext>
            </a:extLst>
          </p:cNvPr>
          <p:cNvGrpSpPr/>
          <p:nvPr/>
        </p:nvGrpSpPr>
        <p:grpSpPr>
          <a:xfrm>
            <a:off x="1164961" y="235712"/>
            <a:ext cx="5123495" cy="4016934"/>
            <a:chOff x="1164961" y="235712"/>
            <a:chExt cx="5123495" cy="4016934"/>
          </a:xfrm>
        </p:grpSpPr>
        <p:pic>
          <p:nvPicPr>
            <p:cNvPr id="2" name="Picture 1" descr="Diagram, schematic&#10;&#10;Description automatically generated">
              <a:extLst>
                <a:ext uri="{FF2B5EF4-FFF2-40B4-BE49-F238E27FC236}">
                  <a16:creationId xmlns:a16="http://schemas.microsoft.com/office/drawing/2014/main" id="{72806FEE-6EC0-7AC9-3A3F-C65FA237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911DC87-196B-B833-9166-8175E8C1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1E80A1DC-3FDB-711C-AF63-39BBC726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75389A7A-23F9-1AC6-AFE0-08ADF5C1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0DD2E-C734-A306-5B22-22B5967E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4BD43-CDBE-35EF-4E35-2CBD1C11C8F9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85024-9750-7FE7-B17A-DE442B7D94C9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FBB18-8BCD-06AD-8067-1128E1628F7A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C9E06-AFB7-5523-60D3-395015F25658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8DECA-0B2F-E63F-77AE-57F2BE984DFD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4FDB-0016-B641-39AE-6996513F606B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233D5-642C-894D-7B03-906D0921A322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1C149-C330-4F84-73F1-906383AD0630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FB84D7-55BE-65B5-C670-4642D41F3FE7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498D7-EAFB-0BDA-7EF4-F15B9182EDC5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E41766B4-6CFC-F9CE-2FE6-F3F19C3D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3D258734-EDB5-6D9F-017E-35EAA799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BB146D30-426C-E4C9-C5B1-9E2073469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7A5D8B62-7815-F9C3-C824-4F62B5A10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54913-F7C5-C596-ADAC-6E396065F412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5AF616-69E9-1538-F4C2-8A353E5C91D7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0B5727-284B-94CA-BDCD-F65A8B6819F8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52BECD-56EE-6EF1-9F21-4F6A88001CB8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AA6932-BAF1-0748-5580-535A22E80042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9C3437-B3A6-4EC7-CDE2-B241BED86233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77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5CF92D-0431-9F86-696B-87C231E3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" t="1999" r="-92" b="82"/>
          <a:stretch/>
        </p:blipFill>
        <p:spPr>
          <a:xfrm>
            <a:off x="6343" y="1616752"/>
            <a:ext cx="6858000" cy="671524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CBCD91-800E-5D9E-10CB-B6F506546193}"/>
              </a:ext>
            </a:extLst>
          </p:cNvPr>
          <p:cNvSpPr/>
          <p:nvPr/>
        </p:nvSpPr>
        <p:spPr>
          <a:xfrm>
            <a:off x="1828800" y="1580445"/>
            <a:ext cx="3086099" cy="9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81C77-C91D-77E4-DB9E-516FF8DAEF2B}"/>
              </a:ext>
            </a:extLst>
          </p:cNvPr>
          <p:cNvGrpSpPr/>
          <p:nvPr/>
        </p:nvGrpSpPr>
        <p:grpSpPr>
          <a:xfrm>
            <a:off x="186860" y="1622671"/>
            <a:ext cx="6363187" cy="6425947"/>
            <a:chOff x="186860" y="1633960"/>
            <a:chExt cx="6363187" cy="6425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64EDD-ADDB-A1E0-EEA1-79A025356D40}"/>
                </a:ext>
              </a:extLst>
            </p:cNvPr>
            <p:cNvSpPr txBox="1"/>
            <p:nvPr/>
          </p:nvSpPr>
          <p:spPr>
            <a:xfrm>
              <a:off x="614628" y="3545556"/>
              <a:ext cx="14075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intertegular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3D8DA-5FAB-A918-1E6C-62A373E4A7A8}"/>
                </a:ext>
              </a:extLst>
            </p:cNvPr>
            <p:cNvSpPr txBox="1"/>
            <p:nvPr/>
          </p:nvSpPr>
          <p:spPr>
            <a:xfrm>
              <a:off x="3062294" y="3553076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glossa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09968-343A-ABFB-8068-DF187BCDA264}"/>
                </a:ext>
              </a:extLst>
            </p:cNvPr>
            <p:cNvSpPr txBox="1"/>
            <p:nvPr/>
          </p:nvSpPr>
          <p:spPr>
            <a:xfrm>
              <a:off x="5337063" y="3549637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prementum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AB42C-C475-6F8C-5516-31BDD58060F9}"/>
                </a:ext>
              </a:extLst>
            </p:cNvPr>
            <p:cNvSpPr txBox="1"/>
            <p:nvPr/>
          </p:nvSpPr>
          <p:spPr>
            <a:xfrm>
              <a:off x="711928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length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29A17-EF61-A98E-C2F0-6C8ECA25DB34}"/>
                </a:ext>
              </a:extLst>
            </p:cNvPr>
            <p:cNvSpPr txBox="1"/>
            <p:nvPr/>
          </p:nvSpPr>
          <p:spPr>
            <a:xfrm>
              <a:off x="3062295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ratio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CF564-543B-570E-6857-1D89507F0BDA}"/>
                </a:ext>
              </a:extLst>
            </p:cNvPr>
            <p:cNvSpPr txBox="1"/>
            <p:nvPr/>
          </p:nvSpPr>
          <p:spPr>
            <a:xfrm>
              <a:off x="5337064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length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3B733-B13C-040D-1489-9DBF3C04183F}"/>
                </a:ext>
              </a:extLst>
            </p:cNvPr>
            <p:cNvSpPr txBox="1"/>
            <p:nvPr/>
          </p:nvSpPr>
          <p:spPr>
            <a:xfrm>
              <a:off x="711928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ratio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EA8649-78DD-A6BB-FA77-52EDFE18B9D9}"/>
                </a:ext>
              </a:extLst>
            </p:cNvPr>
            <p:cNvSpPr txBox="1"/>
            <p:nvPr/>
          </p:nvSpPr>
          <p:spPr>
            <a:xfrm>
              <a:off x="3062293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length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F179D0-365A-6183-31D2-B16738DB9339}"/>
                </a:ext>
              </a:extLst>
            </p:cNvPr>
            <p:cNvSpPr txBox="1"/>
            <p:nvPr/>
          </p:nvSpPr>
          <p:spPr>
            <a:xfrm>
              <a:off x="5337062" y="7844294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ratio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FCC479-0F15-2369-C545-8D5E14E63958}"/>
                </a:ext>
              </a:extLst>
            </p:cNvPr>
            <p:cNvSpPr txBox="1"/>
            <p:nvPr/>
          </p:nvSpPr>
          <p:spPr>
            <a:xfrm rot="16200000">
              <a:off x="-163015" y="2528306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19CCCD-EB19-9D10-1C46-5488EEBAC817}"/>
                </a:ext>
              </a:extLst>
            </p:cNvPr>
            <p:cNvSpPr txBox="1"/>
            <p:nvPr/>
          </p:nvSpPr>
          <p:spPr>
            <a:xfrm>
              <a:off x="1523853" y="1633960"/>
              <a:ext cx="177365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>
                  <a:latin typeface="Helvetica" pitchFamily="2" charset="0"/>
                </a:rPr>
                <a:t>landscape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1DBD72-0A99-CA7E-E09E-6C65544AF8C3}"/>
                </a:ext>
              </a:extLst>
            </p:cNvPr>
            <p:cNvSpPr txBox="1"/>
            <p:nvPr/>
          </p:nvSpPr>
          <p:spPr>
            <a:xfrm rot="16200000">
              <a:off x="2129270" y="2549061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7FF9D-007C-9D41-3605-D6E17849A462}"/>
                </a:ext>
              </a:extLst>
            </p:cNvPr>
            <p:cNvSpPr txBox="1"/>
            <p:nvPr/>
          </p:nvSpPr>
          <p:spPr>
            <a:xfrm rot="16200000">
              <a:off x="2129270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FBBFF0-AFBD-726D-5C4C-09B7BAFDB2DC}"/>
                </a:ext>
              </a:extLst>
            </p:cNvPr>
            <p:cNvSpPr txBox="1"/>
            <p:nvPr/>
          </p:nvSpPr>
          <p:spPr>
            <a:xfrm rot="16200000">
              <a:off x="-163016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93CBD7-81FB-4996-FC51-51A061BAA1DF}"/>
                </a:ext>
              </a:extLst>
            </p:cNvPr>
            <p:cNvSpPr txBox="1"/>
            <p:nvPr/>
          </p:nvSpPr>
          <p:spPr>
            <a:xfrm rot="16200000">
              <a:off x="-158315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EFA2A-700B-50D6-71D0-DEA911703CD0}"/>
                </a:ext>
              </a:extLst>
            </p:cNvPr>
            <p:cNvSpPr txBox="1"/>
            <p:nvPr/>
          </p:nvSpPr>
          <p:spPr>
            <a:xfrm rot="16200000">
              <a:off x="2129270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EF08ED-D075-DBEE-60B5-84CEC29D2E84}"/>
                </a:ext>
              </a:extLst>
            </p:cNvPr>
            <p:cNvSpPr txBox="1"/>
            <p:nvPr/>
          </p:nvSpPr>
          <p:spPr>
            <a:xfrm rot="16200000">
              <a:off x="4416856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916E1D-06EE-112F-5188-DA32E99B1E17}"/>
              </a:ext>
            </a:extLst>
          </p:cNvPr>
          <p:cNvSpPr txBox="1"/>
          <p:nvPr/>
        </p:nvSpPr>
        <p:spPr>
          <a:xfrm rot="16200000">
            <a:off x="4416857" y="4714895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C1505-D245-B1CC-C355-596D378A3163}"/>
              </a:ext>
            </a:extLst>
          </p:cNvPr>
          <p:cNvSpPr txBox="1"/>
          <p:nvPr/>
        </p:nvSpPr>
        <p:spPr>
          <a:xfrm rot="16200000">
            <a:off x="4405567" y="2549061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6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C0AFDCE-C5A5-6513-5103-CA5F417B6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2" b="46866"/>
          <a:stretch/>
        </p:blipFill>
        <p:spPr>
          <a:xfrm>
            <a:off x="1116445" y="1767938"/>
            <a:ext cx="2006600" cy="3417126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317533AD-ABEC-7CE5-45D4-89A7E20F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34"/>
          <a:stretch/>
        </p:blipFill>
        <p:spPr>
          <a:xfrm>
            <a:off x="2879435" y="1767938"/>
            <a:ext cx="2006600" cy="34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9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65" y="1329677"/>
            <a:ext cx="4846508" cy="24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1114965" y="3611158"/>
            <a:ext cx="4763321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1124296" y="5471741"/>
            <a:ext cx="4628070" cy="199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1516076" y="5397093"/>
            <a:ext cx="3690406" cy="7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259" y="1217394"/>
            <a:ext cx="585123" cy="485051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366" y="1217394"/>
            <a:ext cx="585123" cy="487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AFC44-4658-D19F-11E9-82EFB6BF6466}"/>
              </a:ext>
            </a:extLst>
          </p:cNvPr>
          <p:cNvSpPr txBox="1"/>
          <p:nvPr/>
        </p:nvSpPr>
        <p:spPr>
          <a:xfrm>
            <a:off x="856561" y="162046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F321F-5C6A-BFB0-3FD1-D45F73E42C8E}"/>
              </a:ext>
            </a:extLst>
          </p:cNvPr>
          <p:cNvSpPr txBox="1"/>
          <p:nvPr/>
        </p:nvSpPr>
        <p:spPr>
          <a:xfrm>
            <a:off x="859767" y="357111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3755B-E113-0595-9BC9-220FAA81BC8C}"/>
              </a:ext>
            </a:extLst>
          </p:cNvPr>
          <p:cNvSpPr txBox="1"/>
          <p:nvPr/>
        </p:nvSpPr>
        <p:spPr>
          <a:xfrm>
            <a:off x="859767" y="5348629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74EC3-617B-1E0E-C54A-910C4E71BD89}"/>
              </a:ext>
            </a:extLst>
          </p:cNvPr>
          <p:cNvSpPr/>
          <p:nvPr/>
        </p:nvSpPr>
        <p:spPr>
          <a:xfrm>
            <a:off x="1396948" y="3536511"/>
            <a:ext cx="3690406" cy="7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9246</TotalTime>
  <Words>418</Words>
  <Application>Microsoft Macintosh PowerPoint</Application>
  <PresentationFormat>A4 Paper (210x297 mm)</PresentationFormat>
  <Paragraphs>305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38</cp:revision>
  <dcterms:created xsi:type="dcterms:W3CDTF">2022-12-20T13:39:35Z</dcterms:created>
  <dcterms:modified xsi:type="dcterms:W3CDTF">2023-04-21T08:27:51Z</dcterms:modified>
</cp:coreProperties>
</file>